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8" r:id="rId5"/>
    <p:sldId id="259" r:id="rId6"/>
    <p:sldId id="257" r:id="rId7"/>
    <p:sldId id="260" r:id="rId8"/>
    <p:sldId id="262" r:id="rId9"/>
    <p:sldId id="26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D2668E-3AB6-477F-9DCD-D1ECFCEB3E7C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F5B89A-C798-45F3-96D4-09DF856164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3799D-947A-4E61-8B15-E4B90C7BD790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0263E-A4EC-483C-BD96-16949F942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7C23F-1070-43D1-A173-6F8C2A5028CF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A221C-AE8D-4B3D-BAAC-2347E0591C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C949EE-9403-4845-B30D-D398FFE7D0F7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6552BC-F28B-4087-869B-2D3BA78076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238CC-F2C4-4264-B7C5-B1FFAA6D997B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ABFCC-BB04-4FDB-837B-2DB8793F47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3BF62-CFF2-4580-A0E6-842EA5EB53DA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AD1F7-3D1F-4660-B062-AEEC68D34C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6221E-259E-4C4A-B2D8-16F51DF17EAA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7017E-7600-4A16-9DA0-5CA7501445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E4B69-2A72-4B58-AD6C-A2F05DBAE937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5B54B-4239-4257-91EC-B26A2321C9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7F0E8-4CC5-4F21-B268-340D04A76E4C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B8A9B-DAF2-4912-BEE3-522008F173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43016-E0C7-45D0-B8C1-39E26D11A135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2B1E3-5EA9-471C-BF4C-C155E5DCA9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11E2D-8234-45E0-B2E2-569F1445CEC0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02505-5D57-43D6-9E54-F0004FCF88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E95AE-1613-4E73-872F-9340539CF6AF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1F35A-86F6-48D2-BDE1-028CA72148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51F23-D983-4A31-98F8-A722C7313D24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1D3E2-AB60-404E-8757-AD8FBB2CFC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CCC69-A6B3-4560-948B-C14F1A727447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FF262-348C-4798-A637-276B2EF945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A561A-DA4F-473F-82BF-8C604A7F067D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7B012-DEA5-4F74-904D-ACF50E6D33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0A002-6BA7-49B9-9991-B285B0C438BC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89D31-1176-4B1A-B3FB-91081965D4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AA4BA-D93C-4C61-A3A9-307BB68B5E33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FD896-ECF1-4789-9681-E35B15EAFE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2E48-78C6-4719-A141-21A69445AA2D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23EEE-3358-4E91-8A8E-F8AF983EE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14428-1D35-4DC3-81C5-1ADD0F54AAEB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D056D-82DA-4ACC-B7C8-2B51905BC3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52CA-8FEA-49E5-AAA0-C3C6C744DBD3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7CF37-BB41-41E9-B261-5C15105D35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924E-3B85-4810-81EA-D01C2BBF94C9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1D154-7371-43A2-B1C3-090C496577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3BF53-9D1D-47FA-A997-6F3CA45F7A6A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971E4-C333-47EF-8CCD-52E0D72F3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C8BD1-C2B5-44C9-9FC4-0F6C6C70A456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47411-5489-43F7-932D-590362943C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6A272-666C-4FBA-81A0-D4925CA8B207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1E63C-C636-4145-988A-66968B59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B860E-E481-415F-8432-9783EBF3D488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AD6F8-54D9-4754-A1CD-AA5D3F2447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30E7-2771-4D52-AEC1-0DFFFBA39904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76FE3-BE0C-46D9-8512-60494A7413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A65E8-8505-41E8-AB14-0AA2D8D2EA53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A90C-7D54-4CBD-B4DC-8C5C0A7E76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56EF7-7F2C-40E7-BFEA-E6CC84E5742C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99C07-3BC5-4EC2-A2E7-387109D454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E6309-306D-48BE-82EA-7B82EA7304DD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7BAF0-4D4D-465D-8D41-D0E7D7568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FE338-4BB0-4728-9624-8AC9045B8C8F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AA1CA-9272-44C3-B937-69631B961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4F9C9-4C88-4A05-99C0-7CE15B91DB32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EA9EE-4FF8-469C-A4E5-39FCB0275E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8972D-7CB2-44B4-B585-0582ECFFE922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48F77-9581-48BE-9CD8-45C9056C8F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03480-4D6D-40FD-BAEB-6A0FB4C6F9FE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9D10C-453E-4FE7-8893-33AB3A2FED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ECCE9A9-348F-489B-B1B5-DA7FD806468A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972F93F-9CD8-4BE5-BFB3-8A9242E996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6" r:id="rId2"/>
    <p:sldLayoutId id="2147483695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89" r:id="rId9"/>
    <p:sldLayoutId id="2147483688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E93BCD0-455E-4C15-9A46-822C800690FE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EBCF8CD-D08C-48B2-ADFD-199E8A237D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A199BF-9A3E-424C-B3AE-12A2BF367A02}" type="datetimeFigureOut">
              <a:rPr lang="en-US"/>
              <a:pPr>
                <a:defRPr/>
              </a:pPr>
              <a:t>10/12/2009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1D7F35-91C0-4632-B07A-767DE7271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6" r:id="rId2"/>
    <p:sldLayoutId id="2147483715" r:id="rId3"/>
    <p:sldLayoutId id="2147483714" r:id="rId4"/>
    <p:sldLayoutId id="2147483713" r:id="rId5"/>
    <p:sldLayoutId id="2147483712" r:id="rId6"/>
    <p:sldLayoutId id="2147483711" r:id="rId7"/>
    <p:sldLayoutId id="2147483710" r:id="rId8"/>
    <p:sldLayoutId id="2147483709" r:id="rId9"/>
    <p:sldLayoutId id="2147483708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file:///C:\Documents%20and%20Settings\Jeanne%20Edwards\Desktop\Sommer\ItsyBitsySpider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g.com/images/search?q=spider+pictures#focal=1b1dc1169f72f458787933c39c660520&amp;furl=http%3a%2f%2fstatic.flickr.com%2f138%2f338459659_35672fa521.jpg&amp;FORM=IGRE6" TargetMode="External"/><Relationship Id="rId2" Type="http://schemas.openxmlformats.org/officeDocument/2006/relationships/slideLayout" Target="../slideLayouts/slideLayout31.xml"/><Relationship Id="rId1" Type="http://schemas.openxmlformats.org/officeDocument/2006/relationships/audio" Target="file:///C:\Documents%20and%20Settings\Jeanne%20Edwards\Desktop\Sommer\ItsyBitsySpider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canticohills.org/spiders/spiders.htm" TargetMode="Externa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alphaModFix amt="50000"/>
            <a:lum/>
          </a:blip>
          <a:srcRect/>
          <a:stretch>
            <a:fillRect t="-49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Fascinating Facts About Spiders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105400"/>
            <a:ext cx="6400800" cy="1752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By Sommer Edwards</a:t>
            </a:r>
            <a:endParaRPr lang="en-US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Traders Point Christian Academy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Mrs. Miller’s Third Grade Class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October 2009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ItsyBitsySpide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49763" y="3306763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19200"/>
          </a:xfrm>
        </p:spPr>
        <p:txBody>
          <a:bodyPr/>
          <a:lstStyle/>
          <a:p>
            <a:r>
              <a:rPr lang="en-US" smtClean="0"/>
              <a:t>Garden spiders build an orb web.</a:t>
            </a:r>
            <a:br>
              <a:rPr lang="en-US" smtClean="0"/>
            </a:br>
            <a:r>
              <a:rPr lang="en-US" smtClean="0"/>
              <a:t>The garden spider is very harmless to people.</a:t>
            </a:r>
          </a:p>
        </p:txBody>
      </p:sp>
      <p:pic>
        <p:nvPicPr>
          <p:cNvPr id="38914" name="Picture 2" descr=" ... spider that is also in the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 t="21875" b="21875"/>
          <a:stretch>
            <a:fillRect/>
          </a:stretch>
        </p:blipFill>
        <p:spPr/>
      </p:pic>
      <p:pic>
        <p:nvPicPr>
          <p:cNvPr id="4" name="ItsyBitsySpid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49763" y="3306763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1600200" cy="5364163"/>
          </a:xfrm>
        </p:spPr>
        <p:txBody>
          <a:bodyPr vert="wordArtVert"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Spider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905000" y="1447800"/>
            <a:ext cx="6781800" cy="46783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camouflage</a:t>
            </a:r>
            <a:r>
              <a:rPr lang="en-US" dirty="0" smtClean="0"/>
              <a:t> - coloring that makes it easy to blend into nearby areas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dragline</a:t>
            </a:r>
            <a:r>
              <a:rPr lang="en-US" dirty="0" smtClean="0"/>
              <a:t> - long silk threads that trail behind the spider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molting</a:t>
            </a:r>
            <a:r>
              <a:rPr lang="en-US" dirty="0" smtClean="0"/>
              <a:t> - when the spider sheds its skin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orb web</a:t>
            </a:r>
            <a:r>
              <a:rPr lang="en-US" dirty="0" smtClean="0"/>
              <a:t> - a circular web spun by a spider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err="1" smtClean="0"/>
              <a:t>spiderlings</a:t>
            </a:r>
            <a:r>
              <a:rPr lang="en-US" i="1" dirty="0" smtClean="0"/>
              <a:t> </a:t>
            </a:r>
            <a:r>
              <a:rPr lang="en-US" dirty="0" smtClean="0"/>
              <a:t>- baby spiders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spinnerets</a:t>
            </a:r>
            <a:r>
              <a:rPr lang="en-US" dirty="0" smtClean="0"/>
              <a:t> - area on a spider that makes silk</a:t>
            </a: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web</a:t>
            </a:r>
            <a:r>
              <a:rPr lang="en-US" dirty="0" smtClean="0"/>
              <a:t> - pieces of silk put together by a spider</a:t>
            </a:r>
            <a:endParaRPr lang="en-US" dirty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229600" cy="2133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"First I dive at him. Next I wrap him up. Now I knock him out, so he'll be more comfortable.... flies, bugs, grasshoppers, choice beetles, moths, butterflies, tasty cockroaches, gnats, midgets, daddy long legs, centipedes, mosquitoes, crickets - anything that is careless enough to get caught in my web."  p. 37-39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"I always give them a little anesthetic so they won't feel pain. It's a little service I throw in." p. 48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62" name="Picture 2" descr="http://entomology.unl.edu/images/spiders/argiope_aur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889" r="4889"/>
          <a:stretch>
            <a:fillRect/>
          </a:stretch>
        </p:blipFill>
        <p:spPr>
          <a:xfrm>
            <a:off x="1828800" y="381000"/>
            <a:ext cx="5486400" cy="4114800"/>
          </a:xfrm>
        </p:spPr>
      </p:pic>
    </p:spTree>
  </p:cSld>
  <p:clrMapOvr>
    <a:masterClrMapping/>
  </p:clrMapOvr>
  <p:transition advTm="1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www.ag.ohio-state.edu/~ohioline/hyg-fact/2000/images/2061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226218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5"/>
          <p:cNvSpPr txBox="1">
            <a:spLocks noChangeArrowheads="1"/>
          </p:cNvSpPr>
          <p:nvPr/>
        </p:nvSpPr>
        <p:spPr bwMode="auto">
          <a:xfrm>
            <a:off x="228600" y="18288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Female Black Widow</a:t>
            </a:r>
          </a:p>
        </p:txBody>
      </p:sp>
      <p:pic>
        <p:nvPicPr>
          <p:cNvPr id="41987" name="Picture 4" descr="Boreal Cobweb Sp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228600"/>
            <a:ext cx="207645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Box 7"/>
          <p:cNvSpPr txBox="1">
            <a:spLocks noChangeArrowheads="1"/>
          </p:cNvSpPr>
          <p:nvPr/>
        </p:nvSpPr>
        <p:spPr bwMode="auto">
          <a:xfrm>
            <a:off x="3352800" y="1905000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Cobweb Spider</a:t>
            </a:r>
          </a:p>
        </p:txBody>
      </p:sp>
      <p:pic>
        <p:nvPicPr>
          <p:cNvPr id="41989" name="Picture 6" descr="http://entomology.unl.edu/images/spiders/lycosa_hellu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2667000"/>
            <a:ext cx="5715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TextBox 9"/>
          <p:cNvSpPr txBox="1">
            <a:spLocks noChangeArrowheads="1"/>
          </p:cNvSpPr>
          <p:nvPr/>
        </p:nvSpPr>
        <p:spPr bwMode="auto">
          <a:xfrm>
            <a:off x="7162800" y="43434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Wolf</a:t>
            </a:r>
          </a:p>
          <a:p>
            <a:r>
              <a:rPr lang="en-US">
                <a:latin typeface="Calibri" pitchFamily="34" charset="0"/>
              </a:rPr>
              <a:t>Spider</a:t>
            </a:r>
          </a:p>
        </p:txBody>
      </p:sp>
      <p:pic>
        <p:nvPicPr>
          <p:cNvPr id="41991" name="Picture 8" descr="http://mamba.bio.uci.edu/~pjbryant/biodiv/spiders/00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304800"/>
            <a:ext cx="25574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2" name="TextBox 11"/>
          <p:cNvSpPr txBox="1">
            <a:spLocks noChangeArrowheads="1"/>
          </p:cNvSpPr>
          <p:nvPr/>
        </p:nvSpPr>
        <p:spPr bwMode="auto">
          <a:xfrm>
            <a:off x="6629400" y="22098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Tarantula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" descr="Sommer's spider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3450" y="1208088"/>
            <a:ext cx="727710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z="2800" smtClean="0"/>
              <a:t>All of the information is from the Internet and the site </a:t>
            </a:r>
          </a:p>
          <a:p>
            <a:pPr algn="ctr">
              <a:buFont typeface="Arial" charset="0"/>
              <a:buNone/>
            </a:pPr>
            <a:endParaRPr lang="en-US" sz="2800" smtClean="0">
              <a:hlinkClick r:id="rId2"/>
            </a:endParaRPr>
          </a:p>
          <a:p>
            <a:pPr algn="ctr">
              <a:buFont typeface="Arial" charset="0"/>
              <a:buNone/>
            </a:pPr>
            <a:r>
              <a:rPr lang="en-US" sz="2800" smtClean="0">
                <a:hlinkClick r:id="rId2"/>
              </a:rPr>
              <a:t>http://www.pocanticohills.org/spiders/spiders.htm</a:t>
            </a:r>
            <a:endParaRPr lang="en-US" sz="2800" smtClean="0"/>
          </a:p>
          <a:p>
            <a:pPr algn="ctr">
              <a:buFont typeface="Arial" charset="0"/>
              <a:buNone/>
            </a:pPr>
            <a:endParaRPr lang="en-US" sz="2800" smtClean="0"/>
          </a:p>
          <a:p>
            <a:pPr algn="ctr">
              <a:buFont typeface="Arial" charset="0"/>
              <a:buNone/>
            </a:pPr>
            <a:endParaRPr lang="en-US" sz="2800" smtClean="0"/>
          </a:p>
          <a:p>
            <a:pPr algn="ctr">
              <a:buFont typeface="Arial" charset="0"/>
              <a:buNone/>
            </a:pPr>
            <a:r>
              <a:rPr lang="en-US" sz="2800" smtClean="0"/>
              <a:t>Thank you for enjoying my show.  </a:t>
            </a:r>
          </a:p>
          <a:p>
            <a:pPr algn="ctr">
              <a:buFont typeface="Arial" charset="0"/>
              <a:buNone/>
            </a:pPr>
            <a:endParaRPr lang="en-US" smtClean="0"/>
          </a:p>
          <a:p>
            <a:pPr algn="ctr"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5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heme/theme1.xml><?xml version="1.0" encoding="utf-8"?>
<a:theme xmlns:a="http://schemas.openxmlformats.org/drawingml/2006/main" name="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187</Words>
  <Application>Microsoft Office PowerPoint</Application>
  <PresentationFormat>On-screen Show (4:3)</PresentationFormat>
  <Paragraphs>26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Century Gothic</vt:lpstr>
      <vt:lpstr>Arial</vt:lpstr>
      <vt:lpstr>Calibri</vt:lpstr>
      <vt:lpstr>Stack of books design template</vt:lpstr>
      <vt:lpstr>1_Stack of books design template</vt:lpstr>
      <vt:lpstr>Office Theme</vt:lpstr>
      <vt:lpstr>Stack of books design template</vt:lpstr>
      <vt:lpstr>1_Stack of books design template</vt:lpstr>
      <vt:lpstr>Fascinating Facts About Spiders</vt:lpstr>
      <vt:lpstr>Garden spiders build an orb web. The garden spider is very harmless to people.</vt:lpstr>
      <vt:lpstr>Slide 3</vt:lpstr>
      <vt:lpstr>"First I dive at him. Next I wrap him up. Now I knock him out, so he'll be more comfortable.... flies, bugs, grasshoppers, choice beetles, moths, butterflies, tasty cockroaches, gnats, midgets, daddy long legs, centipedes, mosquitoes, crickets - anything that is careless enough to get caught in my web."  p. 37-39  "I always give them a little anesthetic so they won't feel pain. It's a little service I throw in." p. 48 </vt:lpstr>
      <vt:lpstr>Slide 5</vt:lpstr>
      <vt:lpstr>Slide 6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Fascinating Facts About Spiders</dc:title>
  <dc:creator>Jeanne Edwards</dc:creator>
  <cp:lastModifiedBy>smiller</cp:lastModifiedBy>
  <cp:revision>21</cp:revision>
  <dcterms:created xsi:type="dcterms:W3CDTF">2009-10-11T23:32:17Z</dcterms:created>
  <dcterms:modified xsi:type="dcterms:W3CDTF">2009-10-12T20:35:54Z</dcterms:modified>
</cp:coreProperties>
</file>