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AC9F78-3EFF-40A0-ACCC-CE37ED7A28D5}" type="datetimeFigureOut">
              <a:rPr lang="en-US" smtClean="0"/>
              <a:t>10/2/2009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01C8D5-F7A3-4D7D-9839-16FBE30D5CB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ing.com/images/search?q=spider+pictures#focal=1b1dc1169f72f458787933c39c660520&amp;furl=http%3a%2f%2fstatic.flickr.com%2f138%2f338459659_35672fa521.jpg&amp;FORM=IGRE6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canticohills.org/spiders/spider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 ... spider that is also in th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28600"/>
            <a:ext cx="4724400" cy="623977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Third Grade Spiders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Mrs. Miller’s Class </a:t>
            </a:r>
          </a:p>
          <a:p>
            <a:pPr algn="ctr"/>
            <a:r>
              <a:rPr lang="en-US" dirty="0" smtClean="0"/>
              <a:t>From Traders Point Christian Academy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Garden Spider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298372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962400" y="2209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garden spider is very harmless to people.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38600" y="3276600"/>
            <a:ext cx="2185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It builds an orb web.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62400" y="39624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 picture demonstrates an orb web like the ones made by Garden Spiders.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Spidery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arachnid</a:t>
            </a:r>
            <a:r>
              <a:rPr lang="en-US" dirty="0" smtClean="0"/>
              <a:t> - spiders, daddy longlegs, scorpions, mites, and ticks, that have four pairs of segmented legs and a body that is divided into two parts</a:t>
            </a:r>
          </a:p>
          <a:p>
            <a:r>
              <a:rPr lang="en-US" i="1" dirty="0" smtClean="0"/>
              <a:t>camouflage</a:t>
            </a:r>
            <a:r>
              <a:rPr lang="en-US" dirty="0" smtClean="0"/>
              <a:t> - coloring that makes it easy to blend into nearby areas</a:t>
            </a:r>
          </a:p>
          <a:p>
            <a:r>
              <a:rPr lang="en-US" i="1" dirty="0" smtClean="0"/>
              <a:t>molting</a:t>
            </a:r>
            <a:r>
              <a:rPr lang="en-US" dirty="0" smtClean="0"/>
              <a:t> - when the spider sheds its </a:t>
            </a:r>
            <a:r>
              <a:rPr lang="en-US" dirty="0" smtClean="0"/>
              <a:t>skin</a:t>
            </a:r>
          </a:p>
          <a:p>
            <a:r>
              <a:rPr lang="en-US" i="1" dirty="0" smtClean="0"/>
              <a:t>egg sac</a:t>
            </a:r>
            <a:r>
              <a:rPr lang="en-US" dirty="0" smtClean="0"/>
              <a:t> - sac made of silk that hold the spider </a:t>
            </a:r>
            <a:r>
              <a:rPr lang="en-US" dirty="0" smtClean="0"/>
              <a:t>eggs</a:t>
            </a:r>
          </a:p>
          <a:p>
            <a:r>
              <a:rPr lang="en-US" i="1" dirty="0" smtClean="0"/>
              <a:t>spinnerets</a:t>
            </a:r>
            <a:r>
              <a:rPr lang="en-US" dirty="0" smtClean="0"/>
              <a:t> - area on a spider that makes silk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Creepy Crawlers and Spidery Snapshots</a:t>
            </a:r>
            <a:endParaRPr lang="en-US" dirty="0"/>
          </a:p>
        </p:txBody>
      </p:sp>
      <p:pic>
        <p:nvPicPr>
          <p:cNvPr id="15362" name="Picture 2" descr="C:\Documents and Settings\lmais\Local Settings\Temporary Internet Files\Content.IE5\DW8J3ZCE\MCj0436682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1444625" cy="1822450"/>
          </a:xfrm>
          <a:prstGeom prst="rect">
            <a:avLst/>
          </a:prstGeom>
          <a:noFill/>
        </p:spPr>
      </p:pic>
      <p:pic>
        <p:nvPicPr>
          <p:cNvPr id="15368" name="Picture 8" descr="C:\Documents and Settings\lmais\Local Settings\Temporary Internet Files\Content.IE5\A453GOJG\MPj044482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590800"/>
            <a:ext cx="1176866" cy="1523999"/>
          </a:xfrm>
          <a:prstGeom prst="rect">
            <a:avLst/>
          </a:prstGeom>
          <a:noFill/>
        </p:spPr>
      </p:pic>
      <p:pic>
        <p:nvPicPr>
          <p:cNvPr id="15369" name="Picture 9" descr="C:\Documents and Settings\lmais\Local Settings\Temporary Internet Files\Content.IE5\2R369PXU\MPj0430882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810000"/>
            <a:ext cx="1845097" cy="2209800"/>
          </a:xfrm>
          <a:prstGeom prst="rect">
            <a:avLst/>
          </a:prstGeom>
          <a:noFill/>
        </p:spPr>
      </p:pic>
      <p:pic>
        <p:nvPicPr>
          <p:cNvPr id="15371" name="Picture 11" descr="C:\Documents and Settings\lmais\Local Settings\Temporary Internet Files\Content.IE5\DW8J3ZCE\MPj0401528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4876800"/>
            <a:ext cx="2179409" cy="1452372"/>
          </a:xfrm>
          <a:prstGeom prst="rect">
            <a:avLst/>
          </a:prstGeom>
          <a:noFill/>
        </p:spPr>
      </p:pic>
      <p:pic>
        <p:nvPicPr>
          <p:cNvPr id="15373" name="Picture 13" descr="C:\Documents and Settings\lmais\Local Settings\Temporary Internet Files\Content.IE5\MMGW5LO1\MPj0406974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1981200"/>
            <a:ext cx="2971800" cy="1980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gathered all of our information from the Internet and </a:t>
            </a:r>
            <a:r>
              <a:rPr lang="en-US" dirty="0" smtClean="0"/>
              <a:t>the site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www.pocanticohills.org/spiders/spiders.htm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Thank you for enjoying our show. 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600" smtClean="0">
                <a:solidFill>
                  <a:srgbClr val="FF0000"/>
                </a:solidFill>
              </a:rPr>
              <a:t>THE END!</a:t>
            </a:r>
            <a:endParaRPr lang="en-US"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147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Third Grade Spiders </vt:lpstr>
      <vt:lpstr>Garden Spider</vt:lpstr>
      <vt:lpstr>Spidery Vocabulary</vt:lpstr>
      <vt:lpstr>Creepy Crawlers and Spidery Snapshots</vt:lpstr>
      <vt:lpstr>Sources</vt:lpstr>
    </vt:vector>
  </TitlesOfParts>
  <Company>Trader's Point Christian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Third Grade Spiders </dc:title>
  <dc:creator>lmais</dc:creator>
  <cp:lastModifiedBy>lmais</cp:lastModifiedBy>
  <cp:revision>6</cp:revision>
  <dcterms:created xsi:type="dcterms:W3CDTF">2009-10-02T13:14:07Z</dcterms:created>
  <dcterms:modified xsi:type="dcterms:W3CDTF">2009-10-02T13:47:16Z</dcterms:modified>
</cp:coreProperties>
</file>